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0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notesMasters/notesMaster1.xml" ContentType="application/vnd.openxmlformats-officedocument.presentationml.notesMaster+xml"/>
  <Override PartName="/ppt/theme/theme1.xml" ContentType="application/vnd.openxmlformats-officedocument.theme+xml"/>
  <Override PartName="/ppt/theme/theme2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0" r:id="rId6"/>
    <p:sldId id="261" r:id="rId7"/>
  </p:sldIdLst>
  <p:sldSz cx="13716000" cy="13716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1pPr>
    <a:lvl2pPr marL="0" marR="0" indent="4572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2pPr>
    <a:lvl3pPr marL="0" marR="0" indent="9144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3pPr>
    <a:lvl4pPr marL="0" marR="0" indent="13716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4pPr>
    <a:lvl5pPr marL="0" marR="0" indent="18288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5pPr>
    <a:lvl6pPr marL="0" marR="0" indent="22860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6pPr>
    <a:lvl7pPr marL="0" marR="0" indent="27432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7pPr>
    <a:lvl8pPr marL="0" marR="0" indent="32004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8pPr>
    <a:lvl9pPr marL="0" marR="0" indent="36576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3175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3175" cap="flat">
              <a:noFill/>
              <a:miter lim="400000"/>
            </a:ln>
          </a:insideV>
        </a:tcBdr>
        <a:fill>
          <a:solidFill>
            <a:schemeClr val="accent1">
              <a:lumOff val="-13575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3175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3175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3175" cap="flat">
              <a:noFill/>
              <a:miter lim="400000"/>
            </a:ln>
          </a:bottom>
          <a:insideH>
            <a:ln w="3175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hueOff val="114395"/>
              <a:lumOff val="-24975"/>
            </a:schemeClr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3175" cap="flat">
              <a:solidFill>
                <a:srgbClr val="B8B8B8"/>
              </a:solidFill>
              <a:prstDash val="solid"/>
              <a:miter lim="400000"/>
            </a:ln>
          </a:left>
          <a:right>
            <a:ln w="3175" cap="flat">
              <a:solidFill>
                <a:srgbClr val="B8B8B8"/>
              </a:solidFill>
              <a:prstDash val="solid"/>
              <a:miter lim="400000"/>
            </a:ln>
          </a:right>
          <a:top>
            <a:ln w="3175" cap="flat">
              <a:solidFill>
                <a:srgbClr val="B8B8B8"/>
              </a:solidFill>
              <a:prstDash val="solid"/>
              <a:miter lim="400000"/>
            </a:ln>
          </a:top>
          <a:bottom>
            <a:ln w="3175" cap="flat">
              <a:solidFill>
                <a:srgbClr val="B8B8B8"/>
              </a:solidFill>
              <a:prstDash val="solid"/>
              <a:miter lim="400000"/>
            </a:ln>
          </a:bottom>
          <a:insideH>
            <a:ln w="3175" cap="flat">
              <a:solidFill>
                <a:srgbClr val="B8B8B8"/>
              </a:solidFill>
              <a:prstDash val="solid"/>
              <a:miter lim="400000"/>
            </a:ln>
          </a:insideH>
          <a:insideV>
            <a:ln w="3175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E1E0DA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3175" cap="flat">
              <a:solidFill>
                <a:srgbClr val="606060"/>
              </a:solidFill>
              <a:prstDash val="solid"/>
              <a:miter lim="400000"/>
            </a:ln>
          </a:left>
          <a:right>
            <a:ln w="3175" cap="flat">
              <a:solidFill>
                <a:srgbClr val="606060"/>
              </a:solidFill>
              <a:prstDash val="solid"/>
              <a:miter lim="400000"/>
            </a:ln>
          </a:right>
          <a:top>
            <a:ln w="3175" cap="flat">
              <a:solidFill>
                <a:srgbClr val="606060"/>
              </a:solidFill>
              <a:prstDash val="solid"/>
              <a:miter lim="400000"/>
            </a:ln>
          </a:top>
          <a:bottom>
            <a:ln w="3175" cap="flat">
              <a:solidFill>
                <a:srgbClr val="606060"/>
              </a:solidFill>
              <a:prstDash val="solid"/>
              <a:miter lim="400000"/>
            </a:ln>
          </a:bottom>
          <a:insideH>
            <a:ln w="3175" cap="flat">
              <a:solidFill>
                <a:srgbClr val="606060"/>
              </a:solidFill>
              <a:prstDash val="solid"/>
              <a:miter lim="400000"/>
            </a:ln>
          </a:insideH>
          <a:insideV>
            <a:ln w="3175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3">
              <a:hueOff val="362282"/>
              <a:satOff val="31803"/>
              <a:lumOff val="-18242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3175" cap="flat">
              <a:solidFill>
                <a:srgbClr val="606060"/>
              </a:solidFill>
              <a:prstDash val="solid"/>
              <a:miter lim="400000"/>
            </a:ln>
          </a:left>
          <a:right>
            <a:ln w="3175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3175" cap="flat">
              <a:solidFill>
                <a:srgbClr val="606060"/>
              </a:solidFill>
              <a:prstDash val="solid"/>
              <a:miter lim="400000"/>
            </a:ln>
          </a:bottom>
          <a:insideH>
            <a:ln w="3175" cap="flat">
              <a:solidFill>
                <a:srgbClr val="606060"/>
              </a:solidFill>
              <a:prstDash val="solid"/>
              <a:miter lim="400000"/>
            </a:ln>
          </a:insideH>
          <a:insideV>
            <a:ln w="3175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3175" cap="flat">
              <a:solidFill>
                <a:srgbClr val="929292"/>
              </a:solidFill>
              <a:prstDash val="solid"/>
              <a:miter lim="400000"/>
            </a:ln>
          </a:left>
          <a:right>
            <a:ln w="3175" cap="flat">
              <a:solidFill>
                <a:srgbClr val="929292"/>
              </a:solidFill>
              <a:prstDash val="solid"/>
              <a:miter lim="400000"/>
            </a:ln>
          </a:right>
          <a:top>
            <a:ln w="3175" cap="flat">
              <a:solidFill>
                <a:srgbClr val="606060"/>
              </a:solidFill>
              <a:prstDash val="solid"/>
              <a:miter lim="400000"/>
            </a:ln>
          </a:top>
          <a:bottom>
            <a:ln w="3175" cap="flat">
              <a:solidFill>
                <a:srgbClr val="606060"/>
              </a:solidFill>
              <a:prstDash val="solid"/>
              <a:miter lim="400000"/>
            </a:ln>
          </a:bottom>
          <a:insideH>
            <a:ln w="3175" cap="flat">
              <a:solidFill>
                <a:srgbClr val="929292"/>
              </a:solidFill>
              <a:prstDash val="solid"/>
              <a:miter lim="400000"/>
            </a:ln>
          </a:insideH>
          <a:insideV>
            <a:ln w="3175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solidFill>
            <a:srgbClr val="017101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Helvetica Neue Light"/>
          <a:ea typeface="Helvetica Neue Light"/>
          <a:cs typeface="Helvetica Neue Light"/>
        </a:font>
        <a:srgbClr val="000000"/>
      </a:tcTxStyle>
      <a:tcStyle>
        <a:tcBdr>
          <a:left>
            <a:ln w="3175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3175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3175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3175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3175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3175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FAF7E9"/>
          </a:solidFill>
        </a:fill>
      </a:tcStyle>
    </a:wholeTbl>
    <a:band2H>
      <a:tcTxStyle/>
      <a:tcStyle>
        <a:tcBdr/>
        <a:fill>
          <a:solidFill>
            <a:srgbClr val="EDEADD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3175" cap="flat">
              <a:solidFill>
                <a:srgbClr val="5D5D5D"/>
              </a:solidFill>
              <a:prstDash val="solid"/>
              <a:miter lim="400000"/>
            </a:ln>
          </a:left>
          <a:right>
            <a:ln w="3175" cap="flat">
              <a:solidFill>
                <a:srgbClr val="5D5D5D"/>
              </a:solidFill>
              <a:prstDash val="solid"/>
              <a:miter lim="400000"/>
            </a:ln>
          </a:right>
          <a:top>
            <a:ln w="3175" cap="flat">
              <a:solidFill>
                <a:srgbClr val="5D5D5D"/>
              </a:solidFill>
              <a:prstDash val="solid"/>
              <a:miter lim="400000"/>
            </a:ln>
          </a:top>
          <a:bottom>
            <a:ln w="3175" cap="flat">
              <a:solidFill>
                <a:srgbClr val="5D5D5D"/>
              </a:solidFill>
              <a:prstDash val="solid"/>
              <a:miter lim="400000"/>
            </a:ln>
          </a:bottom>
          <a:insideH>
            <a:ln w="3175" cap="flat">
              <a:solidFill>
                <a:srgbClr val="5D5D5D"/>
              </a:solidFill>
              <a:prstDash val="solid"/>
              <a:miter lim="400000"/>
            </a:ln>
          </a:insideH>
          <a:insideV>
            <a:ln w="3175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9BA00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3175" cap="flat">
              <a:solidFill>
                <a:srgbClr val="5D5D5D"/>
              </a:solidFill>
              <a:prstDash val="solid"/>
              <a:miter lim="400000"/>
            </a:ln>
          </a:left>
          <a:right>
            <a:ln w="3175" cap="flat">
              <a:solidFill>
                <a:srgbClr val="5D5D5D"/>
              </a:solidFill>
              <a:prstDash val="solid"/>
              <a:miter lim="400000"/>
            </a:ln>
          </a:right>
          <a:top>
            <a:ln w="3175" cap="flat">
              <a:solidFill>
                <a:srgbClr val="5D5D5D"/>
              </a:solidFill>
              <a:prstDash val="solid"/>
              <a:miter lim="400000"/>
            </a:ln>
          </a:top>
          <a:bottom>
            <a:ln w="3175" cap="flat">
              <a:solidFill>
                <a:srgbClr val="5D5D5D"/>
              </a:solidFill>
              <a:prstDash val="solid"/>
              <a:miter lim="400000"/>
            </a:ln>
          </a:bottom>
          <a:insideH>
            <a:ln w="3175" cap="flat">
              <a:solidFill>
                <a:srgbClr val="5D5D5D"/>
              </a:solidFill>
              <a:prstDash val="solid"/>
              <a:miter lim="400000"/>
            </a:ln>
          </a:insideH>
          <a:insideV>
            <a:ln w="3175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3175" cap="flat">
              <a:solidFill>
                <a:srgbClr val="5D5D5D"/>
              </a:solidFill>
              <a:prstDash val="solid"/>
              <a:miter lim="400000"/>
            </a:ln>
          </a:left>
          <a:right>
            <a:ln w="3175" cap="flat">
              <a:solidFill>
                <a:srgbClr val="5D5D5D"/>
              </a:solidFill>
              <a:prstDash val="solid"/>
              <a:miter lim="400000"/>
            </a:ln>
          </a:right>
          <a:top>
            <a:ln w="3175" cap="flat">
              <a:solidFill>
                <a:srgbClr val="5D5D5D"/>
              </a:solidFill>
              <a:prstDash val="solid"/>
              <a:miter lim="400000"/>
            </a:ln>
          </a:top>
          <a:bottom>
            <a:ln w="3175" cap="flat">
              <a:solidFill>
                <a:srgbClr val="5D5D5D"/>
              </a:solidFill>
              <a:prstDash val="solid"/>
              <a:miter lim="400000"/>
            </a:ln>
          </a:bottom>
          <a:insideH>
            <a:ln w="3175" cap="flat">
              <a:solidFill>
                <a:srgbClr val="5D5D5D"/>
              </a:solidFill>
              <a:prstDash val="solid"/>
              <a:miter lim="400000"/>
            </a:ln>
          </a:insideH>
          <a:insideV>
            <a:ln w="3175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3175" cap="flat">
              <a:solidFill>
                <a:srgbClr val="A6AAA9"/>
              </a:solidFill>
              <a:prstDash val="solid"/>
              <a:miter lim="400000"/>
            </a:ln>
          </a:left>
          <a:right>
            <a:ln w="3175" cap="flat">
              <a:solidFill>
                <a:srgbClr val="A6AAA9"/>
              </a:solidFill>
              <a:prstDash val="solid"/>
              <a:miter lim="400000"/>
            </a:ln>
          </a:right>
          <a:top>
            <a:ln w="3175" cap="flat">
              <a:solidFill>
                <a:srgbClr val="A6AAA9"/>
              </a:solidFill>
              <a:prstDash val="solid"/>
              <a:miter lim="400000"/>
            </a:ln>
          </a:top>
          <a:bottom>
            <a:ln w="3175" cap="flat">
              <a:solidFill>
                <a:srgbClr val="A6AAA9"/>
              </a:solidFill>
              <a:prstDash val="solid"/>
              <a:miter lim="400000"/>
            </a:ln>
          </a:bottom>
          <a:insideH>
            <a:ln w="3175" cap="flat">
              <a:solidFill>
                <a:srgbClr val="A6AAA9"/>
              </a:solidFill>
              <a:prstDash val="solid"/>
              <a:miter lim="400000"/>
            </a:ln>
          </a:insideH>
          <a:insideV>
            <a:ln w="3175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DADBDA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3175" cap="flat">
              <a:solidFill>
                <a:srgbClr val="A6AAA9"/>
              </a:solidFill>
              <a:prstDash val="solid"/>
              <a:miter lim="400000"/>
            </a:ln>
          </a:left>
          <a:right>
            <a:ln w="3175" cap="flat">
              <a:solidFill>
                <a:srgbClr val="A6AAA9"/>
              </a:solidFill>
              <a:prstDash val="solid"/>
              <a:miter lim="400000"/>
            </a:ln>
          </a:right>
          <a:top>
            <a:ln w="3175" cap="flat">
              <a:solidFill>
                <a:srgbClr val="A6AAA9"/>
              </a:solidFill>
              <a:prstDash val="solid"/>
              <a:miter lim="400000"/>
            </a:ln>
          </a:top>
          <a:bottom>
            <a:ln w="3175" cap="flat">
              <a:solidFill>
                <a:srgbClr val="A6AAA9"/>
              </a:solidFill>
              <a:prstDash val="solid"/>
              <a:miter lim="400000"/>
            </a:ln>
          </a:bottom>
          <a:insideH>
            <a:ln w="3175" cap="flat">
              <a:solidFill>
                <a:srgbClr val="A6AAA9"/>
              </a:solidFill>
              <a:prstDash val="solid"/>
              <a:miter lim="400000"/>
            </a:ln>
          </a:insideH>
          <a:insideV>
            <a:ln w="3175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chemeClr val="accent6">
              <a:hueOff val="-146070"/>
              <a:satOff val="-10048"/>
              <a:lumOff val="-30626"/>
            </a:schemeClr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3175" cap="flat">
              <a:solidFill>
                <a:srgbClr val="A6AAA9"/>
              </a:solidFill>
              <a:prstDash val="solid"/>
              <a:miter lim="400000"/>
            </a:ln>
          </a:left>
          <a:right>
            <a:ln w="3175" cap="flat">
              <a:solidFill>
                <a:srgbClr val="A6AAA9"/>
              </a:solidFill>
              <a:prstDash val="solid"/>
              <a:miter lim="400000"/>
            </a:ln>
          </a:right>
          <a:top>
            <a:ln w="3175" cap="flat">
              <a:solidFill>
                <a:srgbClr val="A6AAA9"/>
              </a:solidFill>
              <a:prstDash val="solid"/>
              <a:miter lim="400000"/>
            </a:ln>
          </a:top>
          <a:bottom>
            <a:ln w="3175" cap="flat">
              <a:solidFill>
                <a:srgbClr val="A6AAA9"/>
              </a:solidFill>
              <a:prstDash val="solid"/>
              <a:miter lim="400000"/>
            </a:ln>
          </a:bottom>
          <a:insideH>
            <a:ln w="3175" cap="flat">
              <a:solidFill>
                <a:srgbClr val="A6AAA9"/>
              </a:solidFill>
              <a:prstDash val="solid"/>
              <a:miter lim="400000"/>
            </a:ln>
          </a:insideH>
          <a:insideV>
            <a:ln w="3175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3175" cap="flat">
              <a:solidFill>
                <a:srgbClr val="A6AAA9"/>
              </a:solidFill>
              <a:prstDash val="solid"/>
              <a:miter lim="400000"/>
            </a:ln>
          </a:left>
          <a:right>
            <a:ln w="3175" cap="flat">
              <a:solidFill>
                <a:srgbClr val="A6AAA9"/>
              </a:solidFill>
              <a:prstDash val="solid"/>
              <a:miter lim="400000"/>
            </a:ln>
          </a:right>
          <a:top>
            <a:ln w="3175" cap="flat">
              <a:solidFill>
                <a:srgbClr val="A6AAA9"/>
              </a:solidFill>
              <a:prstDash val="solid"/>
              <a:miter lim="400000"/>
            </a:ln>
          </a:top>
          <a:bottom>
            <a:ln w="3175" cap="flat">
              <a:solidFill>
                <a:srgbClr val="A6AAA9"/>
              </a:solidFill>
              <a:prstDash val="solid"/>
              <a:miter lim="400000"/>
            </a:ln>
          </a:bottom>
          <a:insideH>
            <a:ln w="3175" cap="flat">
              <a:solidFill>
                <a:srgbClr val="A6AAA9"/>
              </a:solidFill>
              <a:prstDash val="solid"/>
              <a:miter lim="400000"/>
            </a:ln>
          </a:insideH>
          <a:insideV>
            <a:ln w="3175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3175" cap="flat">
              <a:solidFill>
                <a:srgbClr val="FFFFFF"/>
              </a:solidFill>
              <a:prstDash val="solid"/>
              <a:miter lim="400000"/>
            </a:ln>
          </a:left>
          <a:right>
            <a:ln w="3175" cap="flat">
              <a:solidFill>
                <a:srgbClr val="FFFFFF"/>
              </a:solidFill>
              <a:prstDash val="solid"/>
              <a:miter lim="400000"/>
            </a:ln>
          </a:right>
          <a:top>
            <a:ln w="3175" cap="flat">
              <a:solidFill>
                <a:srgbClr val="FFFFFF"/>
              </a:solidFill>
              <a:prstDash val="solid"/>
              <a:miter lim="400000"/>
            </a:ln>
          </a:top>
          <a:bottom>
            <a:ln w="3175" cap="flat">
              <a:solidFill>
                <a:srgbClr val="FFFFFF"/>
              </a:solidFill>
              <a:prstDash val="solid"/>
              <a:miter lim="400000"/>
            </a:ln>
          </a:bottom>
          <a:insideH>
            <a:ln w="3175" cap="flat">
              <a:solidFill>
                <a:srgbClr val="FFFFFF"/>
              </a:solidFill>
              <a:prstDash val="solid"/>
              <a:miter lim="400000"/>
            </a:ln>
          </a:insideH>
          <a:insideV>
            <a:ln w="3175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B5B5C1"/>
          </a:solidFill>
        </a:fill>
      </a:tcStyle>
    </a:wholeTbl>
    <a:band2H>
      <a:tcTxStyle/>
      <a:tcStyle>
        <a:tcBdr/>
        <a:fill>
          <a:solidFill>
            <a:srgbClr val="9A9AA5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3175" cap="flat">
              <a:solidFill>
                <a:srgbClr val="FFFFFF"/>
              </a:solidFill>
              <a:prstDash val="solid"/>
              <a:miter lim="400000"/>
            </a:ln>
          </a:left>
          <a:right>
            <a:ln w="3175" cap="flat">
              <a:solidFill>
                <a:srgbClr val="FFFFFF"/>
              </a:solidFill>
              <a:prstDash val="solid"/>
              <a:miter lim="400000"/>
            </a:ln>
          </a:right>
          <a:top>
            <a:ln w="3175" cap="flat">
              <a:solidFill>
                <a:srgbClr val="FFFFFF"/>
              </a:solidFill>
              <a:prstDash val="solid"/>
              <a:miter lim="400000"/>
            </a:ln>
          </a:top>
          <a:bottom>
            <a:ln w="3175" cap="flat">
              <a:solidFill>
                <a:srgbClr val="FFFFFF"/>
              </a:solidFill>
              <a:prstDash val="solid"/>
              <a:miter lim="400000"/>
            </a:ln>
          </a:bottom>
          <a:insideH>
            <a:ln w="3175" cap="flat">
              <a:solidFill>
                <a:srgbClr val="FFFFFF"/>
              </a:solidFill>
              <a:prstDash val="solid"/>
              <a:miter lim="400000"/>
            </a:ln>
          </a:insideH>
          <a:insideV>
            <a:ln w="3175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85F"/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3175" cap="flat">
              <a:solidFill>
                <a:srgbClr val="FFFFFF"/>
              </a:solidFill>
              <a:prstDash val="solid"/>
              <a:miter lim="400000"/>
            </a:ln>
          </a:left>
          <a:right>
            <a:ln w="3175" cap="flat">
              <a:solidFill>
                <a:srgbClr val="FFFFFF"/>
              </a:solidFill>
              <a:prstDash val="solid"/>
              <a:miter lim="400000"/>
            </a:ln>
          </a:right>
          <a:top>
            <a:ln w="3175" cap="flat">
              <a:solidFill>
                <a:srgbClr val="FFFFFF"/>
              </a:solidFill>
              <a:prstDash val="solid"/>
              <a:miter lim="400000"/>
            </a:ln>
          </a:top>
          <a:bottom>
            <a:ln w="3175" cap="flat">
              <a:solidFill>
                <a:srgbClr val="FFFFFF"/>
              </a:solidFill>
              <a:prstDash val="solid"/>
              <a:miter lim="400000"/>
            </a:ln>
          </a:bottom>
          <a:insideH>
            <a:ln w="3175" cap="flat">
              <a:solidFill>
                <a:srgbClr val="FFFFFF"/>
              </a:solidFill>
              <a:prstDash val="solid"/>
              <a:miter lim="400000"/>
            </a:ln>
          </a:insideH>
          <a:insideV>
            <a:ln w="3175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3175" cap="flat">
              <a:solidFill>
                <a:srgbClr val="FFFFFF"/>
              </a:solidFill>
              <a:prstDash val="solid"/>
              <a:miter lim="400000"/>
            </a:ln>
          </a:left>
          <a:right>
            <a:ln w="3175" cap="flat">
              <a:solidFill>
                <a:srgbClr val="FFFFFF"/>
              </a:solidFill>
              <a:prstDash val="solid"/>
              <a:miter lim="400000"/>
            </a:ln>
          </a:right>
          <a:top>
            <a:ln w="3175" cap="flat">
              <a:solidFill>
                <a:srgbClr val="FFFFFF"/>
              </a:solidFill>
              <a:prstDash val="solid"/>
              <a:miter lim="400000"/>
            </a:ln>
          </a:top>
          <a:bottom>
            <a:ln w="3175" cap="flat">
              <a:solidFill>
                <a:srgbClr val="FFFFFF"/>
              </a:solidFill>
              <a:prstDash val="solid"/>
              <a:miter lim="400000"/>
            </a:ln>
          </a:bottom>
          <a:insideH>
            <a:ln w="3175" cap="flat">
              <a:solidFill>
                <a:srgbClr val="FFFFFF"/>
              </a:solidFill>
              <a:prstDash val="solid"/>
              <a:miter lim="400000"/>
            </a:ln>
          </a:insideH>
          <a:insideV>
            <a:ln w="3175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3175" cap="flat">
              <a:solidFill>
                <a:srgbClr val="000000"/>
              </a:solidFill>
              <a:prstDash val="solid"/>
              <a:miter lim="400000"/>
            </a:ln>
          </a:right>
          <a:top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3175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3175" cap="flat">
              <a:solidFill>
                <a:srgbClr val="000000"/>
              </a:solidFill>
              <a:prstDash val="solid"/>
              <a:miter lim="400000"/>
            </a:ln>
          </a:bottom>
          <a:insideH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39" d="100"/>
          <a:sy n="39" d="100"/>
        </p:scale>
        <p:origin x="2170" y="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customXml" Target="../customXml/item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customXml" Target="../customXml/item3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Relationship Id="rId14" Type="http://schemas.openxmlformats.org/officeDocument/2006/relationships/customXml" Target="../customXml/item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17" name="Shape 117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e du titre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Texte du titre</a:t>
            </a:r>
          </a:p>
        </p:txBody>
      </p:sp>
      <p:sp>
        <p:nvSpPr>
          <p:cNvPr id="12" name="Texte niveau 1…"/>
          <p:cNvSpPr txBox="1"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Texte niveau 1</a:t>
            </a:r>
          </a:p>
          <a:p>
            <a:pPr lvl="1"/>
            <a:r>
              <a:t>Texte niveau 2</a:t>
            </a:r>
          </a:p>
          <a:p>
            <a:pPr lvl="2"/>
            <a:r>
              <a:t>Texte niveau 3</a:t>
            </a:r>
          </a:p>
          <a:p>
            <a:pPr lvl="3"/>
            <a:r>
              <a:t>Texte niveau 4</a:t>
            </a:r>
          </a:p>
          <a:p>
            <a:pPr lvl="4"/>
            <a:r>
              <a:t>Texte niveau 5</a:t>
            </a:r>
          </a:p>
        </p:txBody>
      </p:sp>
      <p:sp>
        <p:nvSpPr>
          <p:cNvPr id="13" name="Numéro de diapositive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‹N°›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i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-Gilles Allain"/>
          <p:cNvSpPr txBox="1">
            <a:spLocks noGrp="1"/>
          </p:cNvSpPr>
          <p:nvPr>
            <p:ph type="body" sz="quarter" idx="21"/>
          </p:nvPr>
        </p:nvSpPr>
        <p:spPr>
          <a:xfrm>
            <a:off x="1343025" y="8036718"/>
            <a:ext cx="11037094" cy="541072"/>
          </a:xfrm>
          <a:prstGeom prst="rect">
            <a:avLst/>
          </a:prstGeom>
        </p:spPr>
        <p:txBody>
          <a:bodyPr>
            <a:spAutoFit/>
          </a:bodyPr>
          <a:lstStyle>
            <a:lvl1pPr>
              <a:defRPr sz="3200" i="1"/>
            </a:lvl1pPr>
          </a:lstStyle>
          <a:p>
            <a:r>
              <a:t>-Gilles Allain</a:t>
            </a:r>
          </a:p>
        </p:txBody>
      </p:sp>
      <p:sp>
        <p:nvSpPr>
          <p:cNvPr id="94" name="« Saisissez une citation ici. »"/>
          <p:cNvSpPr txBox="1">
            <a:spLocks noGrp="1"/>
          </p:cNvSpPr>
          <p:nvPr>
            <p:ph type="body" sz="quarter" idx="22"/>
          </p:nvPr>
        </p:nvSpPr>
        <p:spPr>
          <a:xfrm>
            <a:off x="1343025" y="6262797"/>
            <a:ext cx="11037094" cy="776068"/>
          </a:xfrm>
          <a:prstGeom prst="rect">
            <a:avLst/>
          </a:prstGeom>
        </p:spPr>
        <p:txBody>
          <a:bodyPr anchor="ctr">
            <a:spAutoFit/>
          </a:bodyPr>
          <a:lstStyle>
            <a:lvl1pPr>
              <a:defRPr sz="4800"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r>
              <a:t>« Saisissez une citation ici. » </a:t>
            </a:r>
          </a:p>
        </p:txBody>
      </p:sp>
      <p:sp>
        <p:nvSpPr>
          <p:cNvPr id="95" name="Numéro de diapositive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‹N°›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Vue d’une plage et de la mer depuis une dune de sable avec de l’herbe"/>
          <p:cNvSpPr>
            <a:spLocks noGrp="1"/>
          </p:cNvSpPr>
          <p:nvPr>
            <p:ph type="pic" idx="21"/>
          </p:nvPr>
        </p:nvSpPr>
        <p:spPr>
          <a:xfrm>
            <a:off x="-28575" y="2286000"/>
            <a:ext cx="13773150" cy="91821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03" name="Numéro de diapositive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‹N°›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Vier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Numéro de diapositive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‹N°›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Horizont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Vue d’une plage et de la mer depuis une dune de sable avec de l’herbe"/>
          <p:cNvSpPr>
            <a:spLocks noGrp="1"/>
          </p:cNvSpPr>
          <p:nvPr>
            <p:ph type="pic" sz="half" idx="21"/>
          </p:nvPr>
        </p:nvSpPr>
        <p:spPr>
          <a:xfrm>
            <a:off x="1758357" y="2778918"/>
            <a:ext cx="10201276" cy="6800851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21" name="Texte du titre"/>
          <p:cNvSpPr txBox="1">
            <a:spLocks noGrp="1"/>
          </p:cNvSpPr>
          <p:nvPr>
            <p:ph type="title"/>
          </p:nvPr>
        </p:nvSpPr>
        <p:spPr>
          <a:xfrm>
            <a:off x="357187" y="8351043"/>
            <a:ext cx="13001626" cy="1128714"/>
          </a:xfrm>
          <a:prstGeom prst="rect">
            <a:avLst/>
          </a:prstGeom>
        </p:spPr>
        <p:txBody>
          <a:bodyPr/>
          <a:lstStyle/>
          <a:p>
            <a:r>
              <a:t>Texte du titre</a:t>
            </a:r>
          </a:p>
        </p:txBody>
      </p:sp>
      <p:sp>
        <p:nvSpPr>
          <p:cNvPr id="22" name="Texte niveau 1…"/>
          <p:cNvSpPr txBox="1">
            <a:spLocks noGrp="1"/>
          </p:cNvSpPr>
          <p:nvPr>
            <p:ph type="body" sz="quarter" idx="1"/>
          </p:nvPr>
        </p:nvSpPr>
        <p:spPr>
          <a:xfrm>
            <a:off x="357187" y="9436893"/>
            <a:ext cx="13001626" cy="892970"/>
          </a:xfrm>
          <a:prstGeom prst="rect">
            <a:avLst/>
          </a:prstGeom>
        </p:spPr>
        <p:txBody>
          <a:bodyPr/>
          <a:lstStyle/>
          <a:p>
            <a:r>
              <a:t>Texte niveau 1</a:t>
            </a:r>
          </a:p>
          <a:p>
            <a:pPr lvl="1"/>
            <a:r>
              <a:t>Texte niveau 2</a:t>
            </a:r>
          </a:p>
          <a:p>
            <a:pPr lvl="2"/>
            <a:r>
              <a:t>Texte niveau 3</a:t>
            </a:r>
          </a:p>
          <a:p>
            <a:pPr lvl="3"/>
            <a:r>
              <a:t>Texte niveau 4</a:t>
            </a:r>
          </a:p>
          <a:p>
            <a:pPr lvl="4"/>
            <a:r>
              <a:t>Texte niveau 5</a:t>
            </a:r>
          </a:p>
        </p:txBody>
      </p:sp>
      <p:sp>
        <p:nvSpPr>
          <p:cNvPr id="23" name="Numéro de diapositive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‹N°›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re - Centr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e du titre"/>
          <p:cNvSpPr txBox="1">
            <a:spLocks noGrp="1"/>
          </p:cNvSpPr>
          <p:nvPr>
            <p:ph type="title"/>
          </p:nvPr>
        </p:nvSpPr>
        <p:spPr>
          <a:xfrm>
            <a:off x="1000125" y="5550693"/>
            <a:ext cx="11715750" cy="2614614"/>
          </a:xfrm>
          <a:prstGeom prst="rect">
            <a:avLst/>
          </a:prstGeom>
        </p:spPr>
        <p:txBody>
          <a:bodyPr anchor="ctr"/>
          <a:lstStyle/>
          <a:p>
            <a:r>
              <a:t>Texte du titre</a:t>
            </a:r>
          </a:p>
        </p:txBody>
      </p:sp>
      <p:sp>
        <p:nvSpPr>
          <p:cNvPr id="31" name="Numéro de diapositive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‹N°›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Héron volant bas au-dessus d’une plage avec une petite clôture au premier plan"/>
          <p:cNvSpPr>
            <a:spLocks noGrp="1"/>
          </p:cNvSpPr>
          <p:nvPr>
            <p:ph type="pic" sz="half" idx="21"/>
          </p:nvPr>
        </p:nvSpPr>
        <p:spPr>
          <a:xfrm>
            <a:off x="7215187" y="3536156"/>
            <a:ext cx="6450807" cy="6450807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39" name="Texte du titre"/>
          <p:cNvSpPr txBox="1">
            <a:spLocks noGrp="1"/>
          </p:cNvSpPr>
          <p:nvPr>
            <p:ph type="title"/>
          </p:nvPr>
        </p:nvSpPr>
        <p:spPr>
          <a:xfrm>
            <a:off x="928687" y="3536156"/>
            <a:ext cx="5750720" cy="3121819"/>
          </a:xfrm>
          <a:prstGeom prst="rect">
            <a:avLst/>
          </a:prstGeom>
        </p:spPr>
        <p:txBody>
          <a:bodyPr/>
          <a:lstStyle>
            <a:lvl1pPr>
              <a:defRPr sz="8400"/>
            </a:lvl1pPr>
          </a:lstStyle>
          <a:p>
            <a:r>
              <a:t>Texte du titre</a:t>
            </a:r>
          </a:p>
        </p:txBody>
      </p:sp>
      <p:sp>
        <p:nvSpPr>
          <p:cNvPr id="40" name="Texte niveau 1…"/>
          <p:cNvSpPr txBox="1">
            <a:spLocks noGrp="1"/>
          </p:cNvSpPr>
          <p:nvPr>
            <p:ph type="body" sz="quarter" idx="1"/>
          </p:nvPr>
        </p:nvSpPr>
        <p:spPr>
          <a:xfrm>
            <a:off x="928687" y="6672262"/>
            <a:ext cx="5750720" cy="3221832"/>
          </a:xfrm>
          <a:prstGeom prst="rect">
            <a:avLst/>
          </a:prstGeom>
        </p:spPr>
        <p:txBody>
          <a:bodyPr/>
          <a:lstStyle/>
          <a:p>
            <a:r>
              <a:t>Texte niveau 1</a:t>
            </a:r>
          </a:p>
          <a:p>
            <a:pPr lvl="1"/>
            <a:r>
              <a:t>Texte niveau 2</a:t>
            </a:r>
          </a:p>
          <a:p>
            <a:pPr lvl="2"/>
            <a:r>
              <a:t>Texte niveau 3</a:t>
            </a:r>
          </a:p>
          <a:p>
            <a:pPr lvl="3"/>
            <a:r>
              <a:t>Texte niveau 4</a:t>
            </a:r>
          </a:p>
          <a:p>
            <a:pPr lvl="4"/>
            <a:r>
              <a:t>Texte niveau 5</a:t>
            </a:r>
          </a:p>
        </p:txBody>
      </p:sp>
      <p:sp>
        <p:nvSpPr>
          <p:cNvPr id="41" name="Numéro de diapositive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‹N°›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re - Ha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exte du titre"/>
          <p:cNvSpPr txBox="1">
            <a:spLocks noGrp="1"/>
          </p:cNvSpPr>
          <p:nvPr>
            <p:ph type="title"/>
          </p:nvPr>
        </p:nvSpPr>
        <p:spPr>
          <a:xfrm>
            <a:off x="950118" y="3200400"/>
            <a:ext cx="11815764" cy="1285875"/>
          </a:xfrm>
          <a:prstGeom prst="rect">
            <a:avLst/>
          </a:prstGeom>
        </p:spPr>
        <p:txBody>
          <a:bodyPr anchor="ctr"/>
          <a:lstStyle/>
          <a:p>
            <a:r>
              <a:t>Texte du titre</a:t>
            </a:r>
          </a:p>
        </p:txBody>
      </p:sp>
      <p:sp>
        <p:nvSpPr>
          <p:cNvPr id="49" name="Numéro de diapositive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‹N°›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re et puc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exte du titre"/>
          <p:cNvSpPr txBox="1">
            <a:spLocks noGrp="1"/>
          </p:cNvSpPr>
          <p:nvPr>
            <p:ph type="title"/>
          </p:nvPr>
        </p:nvSpPr>
        <p:spPr>
          <a:xfrm>
            <a:off x="950118" y="3200400"/>
            <a:ext cx="11815764" cy="1285875"/>
          </a:xfrm>
          <a:prstGeom prst="rect">
            <a:avLst/>
          </a:prstGeom>
        </p:spPr>
        <p:txBody>
          <a:bodyPr anchor="ctr"/>
          <a:lstStyle/>
          <a:p>
            <a:r>
              <a:t>Texte du titre</a:t>
            </a:r>
          </a:p>
        </p:txBody>
      </p:sp>
      <p:sp>
        <p:nvSpPr>
          <p:cNvPr id="57" name="Texte niveau 1…"/>
          <p:cNvSpPr txBox="1">
            <a:spLocks noGrp="1"/>
          </p:cNvSpPr>
          <p:nvPr>
            <p:ph type="body" sz="half" idx="1"/>
          </p:nvPr>
        </p:nvSpPr>
        <p:spPr>
          <a:xfrm>
            <a:off x="950118" y="4772025"/>
            <a:ext cx="11815764" cy="5229225"/>
          </a:xfrm>
          <a:prstGeom prst="rect">
            <a:avLst/>
          </a:prstGeom>
        </p:spPr>
        <p:txBody>
          <a:bodyPr anchor="ctr"/>
          <a:lstStyle>
            <a:lvl1pPr marL="635000" indent="-635000" algn="l">
              <a:spcBef>
                <a:spcPts val="5900"/>
              </a:spcBef>
              <a:buSzPct val="125000"/>
              <a:buChar char="•"/>
              <a:defRPr sz="4800"/>
            </a:lvl1pPr>
            <a:lvl2pPr marL="1270000" indent="-635000" algn="l">
              <a:spcBef>
                <a:spcPts val="5900"/>
              </a:spcBef>
              <a:buSzPct val="125000"/>
              <a:buChar char="•"/>
              <a:defRPr sz="4800"/>
            </a:lvl2pPr>
            <a:lvl3pPr marL="1905000" indent="-635000" algn="l">
              <a:spcBef>
                <a:spcPts val="5900"/>
              </a:spcBef>
              <a:buSzPct val="125000"/>
              <a:buChar char="•"/>
              <a:defRPr sz="4800"/>
            </a:lvl3pPr>
            <a:lvl4pPr marL="2540000" indent="-635000" algn="l">
              <a:spcBef>
                <a:spcPts val="5900"/>
              </a:spcBef>
              <a:buSzPct val="125000"/>
              <a:buChar char="•"/>
              <a:defRPr sz="4800"/>
            </a:lvl4pPr>
            <a:lvl5pPr marL="3175000" indent="-635000" algn="l">
              <a:spcBef>
                <a:spcPts val="5900"/>
              </a:spcBef>
              <a:buSzPct val="125000"/>
              <a:buChar char="•"/>
              <a:defRPr sz="4800"/>
            </a:lvl5pPr>
          </a:lstStyle>
          <a:p>
            <a:r>
              <a:t>Texte niveau 1</a:t>
            </a:r>
          </a:p>
          <a:p>
            <a:pPr lvl="1"/>
            <a:r>
              <a:t>Texte niveau 2</a:t>
            </a:r>
          </a:p>
          <a:p>
            <a:pPr lvl="2"/>
            <a:r>
              <a:t>Texte niveau 3</a:t>
            </a:r>
          </a:p>
          <a:p>
            <a:pPr lvl="3"/>
            <a:r>
              <a:t>Texte niveau 4</a:t>
            </a:r>
          </a:p>
          <a:p>
            <a:pPr lvl="4"/>
            <a:r>
              <a:t>Texte niveau 5</a:t>
            </a:r>
          </a:p>
        </p:txBody>
      </p:sp>
      <p:sp>
        <p:nvSpPr>
          <p:cNvPr id="58" name="Numéro de diapositive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‹N°›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re, puces et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Chemin sableux entre deux collines menant à l’océan"/>
          <p:cNvSpPr>
            <a:spLocks noGrp="1"/>
          </p:cNvSpPr>
          <p:nvPr>
            <p:ph type="pic" sz="half" idx="21"/>
          </p:nvPr>
        </p:nvSpPr>
        <p:spPr>
          <a:xfrm>
            <a:off x="6165056" y="4772025"/>
            <a:ext cx="7843838" cy="5229225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66" name="Texte du titre"/>
          <p:cNvSpPr txBox="1">
            <a:spLocks noGrp="1"/>
          </p:cNvSpPr>
          <p:nvPr>
            <p:ph type="title"/>
          </p:nvPr>
        </p:nvSpPr>
        <p:spPr>
          <a:xfrm>
            <a:off x="950118" y="3200400"/>
            <a:ext cx="11815764" cy="1285875"/>
          </a:xfrm>
          <a:prstGeom prst="rect">
            <a:avLst/>
          </a:prstGeom>
        </p:spPr>
        <p:txBody>
          <a:bodyPr anchor="ctr"/>
          <a:lstStyle/>
          <a:p>
            <a:r>
              <a:t>Texte du titre</a:t>
            </a:r>
          </a:p>
        </p:txBody>
      </p:sp>
      <p:sp>
        <p:nvSpPr>
          <p:cNvPr id="67" name="Texte niveau 1…"/>
          <p:cNvSpPr txBox="1">
            <a:spLocks noGrp="1"/>
          </p:cNvSpPr>
          <p:nvPr>
            <p:ph type="body" sz="quarter" idx="1"/>
          </p:nvPr>
        </p:nvSpPr>
        <p:spPr>
          <a:xfrm>
            <a:off x="950118" y="4772025"/>
            <a:ext cx="5750720" cy="5229225"/>
          </a:xfrm>
          <a:prstGeom prst="rect">
            <a:avLst/>
          </a:prstGeom>
        </p:spPr>
        <p:txBody>
          <a:bodyPr anchor="ctr"/>
          <a:lstStyle>
            <a:lvl1pPr marL="558800" indent="-558800" algn="l">
              <a:spcBef>
                <a:spcPts val="4500"/>
              </a:spcBef>
              <a:buSzPct val="125000"/>
              <a:buChar char="•"/>
              <a:defRPr sz="3800"/>
            </a:lvl1pPr>
            <a:lvl2pPr marL="1117600" indent="-558800" algn="l">
              <a:spcBef>
                <a:spcPts val="4500"/>
              </a:spcBef>
              <a:buSzPct val="125000"/>
              <a:buChar char="•"/>
              <a:defRPr sz="3800"/>
            </a:lvl2pPr>
            <a:lvl3pPr marL="1676400" indent="-558800" algn="l">
              <a:spcBef>
                <a:spcPts val="4500"/>
              </a:spcBef>
              <a:buSzPct val="125000"/>
              <a:buChar char="•"/>
              <a:defRPr sz="3800"/>
            </a:lvl3pPr>
            <a:lvl4pPr marL="2235200" indent="-558800" algn="l">
              <a:spcBef>
                <a:spcPts val="4500"/>
              </a:spcBef>
              <a:buSzPct val="125000"/>
              <a:buChar char="•"/>
              <a:defRPr sz="3800"/>
            </a:lvl4pPr>
            <a:lvl5pPr marL="2794000" indent="-558800" algn="l">
              <a:spcBef>
                <a:spcPts val="4500"/>
              </a:spcBef>
              <a:buSzPct val="125000"/>
              <a:buChar char="•"/>
              <a:defRPr sz="3800"/>
            </a:lvl5pPr>
          </a:lstStyle>
          <a:p>
            <a:r>
              <a:t>Texte niveau 1</a:t>
            </a:r>
          </a:p>
          <a:p>
            <a:pPr lvl="1"/>
            <a:r>
              <a:t>Texte niveau 2</a:t>
            </a:r>
          </a:p>
          <a:p>
            <a:pPr lvl="2"/>
            <a:r>
              <a:t>Texte niveau 3</a:t>
            </a:r>
          </a:p>
          <a:p>
            <a:pPr lvl="3"/>
            <a:r>
              <a:t>Texte niveau 4</a:t>
            </a:r>
          </a:p>
          <a:p>
            <a:pPr lvl="4"/>
            <a:r>
              <a:t>Texte niveau 5</a:t>
            </a:r>
          </a:p>
        </p:txBody>
      </p:sp>
      <p:sp>
        <p:nvSpPr>
          <p:cNvPr id="68" name="Numéro de diapositive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‹N°›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uc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Texte niveau 1…"/>
          <p:cNvSpPr txBox="1">
            <a:spLocks noGrp="1"/>
          </p:cNvSpPr>
          <p:nvPr>
            <p:ph type="body" sz="half" idx="1"/>
          </p:nvPr>
        </p:nvSpPr>
        <p:spPr>
          <a:xfrm>
            <a:off x="950118" y="4000500"/>
            <a:ext cx="11815764" cy="5715000"/>
          </a:xfrm>
          <a:prstGeom prst="rect">
            <a:avLst/>
          </a:prstGeom>
        </p:spPr>
        <p:txBody>
          <a:bodyPr anchor="ctr"/>
          <a:lstStyle>
            <a:lvl1pPr marL="635000" indent="-635000" algn="l">
              <a:spcBef>
                <a:spcPts val="5900"/>
              </a:spcBef>
              <a:buSzPct val="125000"/>
              <a:buChar char="•"/>
              <a:defRPr sz="4800"/>
            </a:lvl1pPr>
            <a:lvl2pPr marL="1270000" indent="-635000" algn="l">
              <a:spcBef>
                <a:spcPts val="5900"/>
              </a:spcBef>
              <a:buSzPct val="125000"/>
              <a:buChar char="•"/>
              <a:defRPr sz="4800"/>
            </a:lvl2pPr>
            <a:lvl3pPr marL="1905000" indent="-635000" algn="l">
              <a:spcBef>
                <a:spcPts val="5900"/>
              </a:spcBef>
              <a:buSzPct val="125000"/>
              <a:buChar char="•"/>
              <a:defRPr sz="4800"/>
            </a:lvl3pPr>
            <a:lvl4pPr marL="2540000" indent="-635000" algn="l">
              <a:spcBef>
                <a:spcPts val="5900"/>
              </a:spcBef>
              <a:buSzPct val="125000"/>
              <a:buChar char="•"/>
              <a:defRPr sz="4800"/>
            </a:lvl4pPr>
            <a:lvl5pPr marL="3175000" indent="-635000" algn="l">
              <a:spcBef>
                <a:spcPts val="5900"/>
              </a:spcBef>
              <a:buSzPct val="125000"/>
              <a:buChar char="•"/>
              <a:defRPr sz="4800"/>
            </a:lvl5pPr>
          </a:lstStyle>
          <a:p>
            <a:r>
              <a:t>Texte niveau 1</a:t>
            </a:r>
          </a:p>
          <a:p>
            <a:pPr lvl="1"/>
            <a:r>
              <a:t>Texte niveau 2</a:t>
            </a:r>
          </a:p>
          <a:p>
            <a:pPr lvl="2"/>
            <a:r>
              <a:t>Texte niveau 3</a:t>
            </a:r>
          </a:p>
          <a:p>
            <a:pPr lvl="3"/>
            <a:r>
              <a:t>Texte niveau 4</a:t>
            </a:r>
          </a:p>
          <a:p>
            <a:pPr lvl="4"/>
            <a:r>
              <a:t>Texte niveau 5</a:t>
            </a:r>
          </a:p>
        </p:txBody>
      </p:sp>
      <p:sp>
        <p:nvSpPr>
          <p:cNvPr id="76" name="Numéro de diapositive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‹N°›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3 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Chemin sableux entre deux collines menant à l’océan"/>
          <p:cNvSpPr>
            <a:spLocks noGrp="1"/>
          </p:cNvSpPr>
          <p:nvPr>
            <p:ph type="pic" sz="quarter" idx="21"/>
          </p:nvPr>
        </p:nvSpPr>
        <p:spPr>
          <a:xfrm>
            <a:off x="8606432" y="6965156"/>
            <a:ext cx="4682729" cy="3121819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84" name="Héron volant bas au-dessus d’une plage avec une petite clôture au premier plan"/>
          <p:cNvSpPr>
            <a:spLocks noGrp="1"/>
          </p:cNvSpPr>
          <p:nvPr>
            <p:ph type="pic" sz="quarter" idx="22"/>
          </p:nvPr>
        </p:nvSpPr>
        <p:spPr>
          <a:xfrm>
            <a:off x="8865393" y="3486150"/>
            <a:ext cx="4164807" cy="4164807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85" name="Vue d’une plage et de la mer depuis une dune de sable avec de l’herbe"/>
          <p:cNvSpPr>
            <a:spLocks noGrp="1"/>
          </p:cNvSpPr>
          <p:nvPr>
            <p:ph type="pic" sz="half" idx="23"/>
          </p:nvPr>
        </p:nvSpPr>
        <p:spPr>
          <a:xfrm>
            <a:off x="-557213" y="3636168"/>
            <a:ext cx="9676210" cy="6450807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86" name="Numéro de diapositive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‹N°›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e du titre"/>
          <p:cNvSpPr txBox="1">
            <a:spLocks noGrp="1"/>
          </p:cNvSpPr>
          <p:nvPr>
            <p:ph type="title"/>
          </p:nvPr>
        </p:nvSpPr>
        <p:spPr>
          <a:xfrm>
            <a:off x="1000125" y="4293393"/>
            <a:ext cx="11715750" cy="2614614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28575" tIns="28575" rIns="28575" bIns="28575" anchor="b">
            <a:normAutofit/>
          </a:bodyPr>
          <a:lstStyle/>
          <a:p>
            <a:r>
              <a:t>Texte du titre</a:t>
            </a:r>
          </a:p>
        </p:txBody>
      </p:sp>
      <p:sp>
        <p:nvSpPr>
          <p:cNvPr id="3" name="Texte niveau 1…"/>
          <p:cNvSpPr txBox="1">
            <a:spLocks noGrp="1"/>
          </p:cNvSpPr>
          <p:nvPr>
            <p:ph type="body" idx="1"/>
          </p:nvPr>
        </p:nvSpPr>
        <p:spPr>
          <a:xfrm>
            <a:off x="1000125" y="6979443"/>
            <a:ext cx="11715750" cy="892970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28575" tIns="28575" rIns="28575" bIns="28575">
            <a:normAutofit/>
          </a:bodyPr>
          <a:lstStyle/>
          <a:p>
            <a:r>
              <a:t>Texte niveau 1</a:t>
            </a:r>
          </a:p>
          <a:p>
            <a:pPr lvl="1"/>
            <a:r>
              <a:t>Texte niveau 2</a:t>
            </a:r>
          </a:p>
          <a:p>
            <a:pPr lvl="2"/>
            <a:r>
              <a:t>Texte niveau 3</a:t>
            </a:r>
          </a:p>
          <a:p>
            <a:pPr lvl="3"/>
            <a:r>
              <a:t>Texte niveau 4</a:t>
            </a:r>
          </a:p>
          <a:p>
            <a:pPr lvl="4"/>
            <a:r>
              <a:t>Texte niveau 5</a:t>
            </a:r>
          </a:p>
        </p:txBody>
      </p:sp>
      <p:sp>
        <p:nvSpPr>
          <p:cNvPr id="4" name="Numéro de diapositive"/>
          <p:cNvSpPr txBox="1">
            <a:spLocks noGrp="1"/>
          </p:cNvSpPr>
          <p:nvPr>
            <p:ph type="sldNum" sz="quarter" idx="2"/>
          </p:nvPr>
        </p:nvSpPr>
        <p:spPr>
          <a:xfrm>
            <a:off x="6650034" y="10358437"/>
            <a:ext cx="408788" cy="416610"/>
          </a:xfrm>
          <a:prstGeom prst="rect">
            <a:avLst/>
          </a:prstGeom>
          <a:ln w="3175">
            <a:miter lim="400000"/>
          </a:ln>
        </p:spPr>
        <p:txBody>
          <a:bodyPr wrap="none" lIns="28575" tIns="28575" rIns="28575" bIns="28575">
            <a:spAutoFit/>
          </a:bodyPr>
          <a:lstStyle>
            <a:lvl1pPr>
              <a:defRPr sz="2400" b="0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fld id="{86CB4B4D-7CA3-9044-876B-883B54F8677D}" type="slidenum">
              <a:t>‹N°›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 spd="med"/>
  <p:txStyles>
    <p:titleStyle>
      <a:lvl1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1pPr>
      <a:lvl2pPr marL="0" marR="0" indent="457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2pPr>
      <a:lvl3pPr marL="0" marR="0" indent="9144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3pPr>
      <a:lvl4pPr marL="0" marR="0" indent="1371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4pPr>
      <a:lvl5pPr marL="0" marR="0" indent="18288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5pPr>
      <a:lvl6pPr marL="0" marR="0" indent="22860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6pPr>
      <a:lvl7pPr marL="0" marR="0" indent="2743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7pPr>
      <a:lvl8pPr marL="0" marR="0" indent="32004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8pPr>
      <a:lvl9pPr marL="0" marR="0" indent="3657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9pPr>
    </p:titleStyle>
    <p:bodyStyle>
      <a:lvl1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4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1pPr>
      <a:lvl2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4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2pPr>
      <a:lvl3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4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3pPr>
      <a:lvl4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4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4pPr>
      <a:lvl5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4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5pPr>
      <a:lvl6pPr marL="0" marR="0" indent="355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4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6pPr>
      <a:lvl7pPr marL="0" marR="0" indent="711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4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7pPr>
      <a:lvl8pPr marL="0" marR="0" indent="10668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4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8pPr>
      <a:lvl9pPr marL="0" marR="0" indent="14224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4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9pPr>
    </p:bodyStyle>
    <p:otherStyle>
      <a:lvl1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1pPr>
      <a:lvl2pPr marL="0" marR="0" indent="457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2pPr>
      <a:lvl3pPr marL="0" marR="0" indent="9144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3pPr>
      <a:lvl4pPr marL="0" marR="0" indent="1371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4pPr>
      <a:lvl5pPr marL="0" marR="0" indent="18288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5pPr>
      <a:lvl6pPr marL="0" marR="0" indent="22860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6pPr>
      <a:lvl7pPr marL="0" marR="0" indent="2743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7pPr>
      <a:lvl8pPr marL="0" marR="0" indent="32004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8pPr>
      <a:lvl9pPr marL="0" marR="0" indent="3657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7" Type="http://schemas.openxmlformats.org/officeDocument/2006/relationships/image" Target="../media/image6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7" Type="http://schemas.openxmlformats.org/officeDocument/2006/relationships/image" Target="../media/image8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7" Type="http://schemas.openxmlformats.org/officeDocument/2006/relationships/image" Target="../media/image8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7" Type="http://schemas.openxmlformats.org/officeDocument/2006/relationships/image" Target="../media/image6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7" Type="http://schemas.openxmlformats.org/officeDocument/2006/relationships/image" Target="../media/image8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7" Type="http://schemas.openxmlformats.org/officeDocument/2006/relationships/image" Target="../media/image6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8BED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Este banner  no va…"/>
          <p:cNvSpPr txBox="1"/>
          <p:nvPr/>
        </p:nvSpPr>
        <p:spPr>
          <a:xfrm>
            <a:off x="1285962" y="615315"/>
            <a:ext cx="11144077" cy="5310172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28575" tIns="28575" rIns="28575" bIns="28575">
            <a:spAutoFit/>
          </a:bodyPr>
          <a:lstStyle/>
          <a:p>
            <a:pPr>
              <a:lnSpc>
                <a:spcPct val="80000"/>
              </a:lnSpc>
              <a:defRPr sz="10600" b="0" cap="all">
                <a:solidFill>
                  <a:srgbClr val="FFFFFF"/>
                </a:solidFill>
                <a:latin typeface="NHaasGroteskDSPro-65Md"/>
                <a:ea typeface="NHaasGroteskDSPro-65Md"/>
                <a:cs typeface="NHaasGroteskDSPro-65Md"/>
                <a:sym typeface="NHaasGroteskDSPro-65Md"/>
              </a:defRPr>
            </a:pPr>
            <a:r>
              <a:rPr lang="fr-BE" dirty="0"/>
              <a:t>ACEASTĂ RECLAMĂ </a:t>
            </a:r>
          </a:p>
          <a:p>
            <a:pPr>
              <a:lnSpc>
                <a:spcPct val="80000"/>
              </a:lnSpc>
              <a:defRPr sz="10600" b="0" cap="all">
                <a:solidFill>
                  <a:srgbClr val="FFFFFF"/>
                </a:solidFill>
                <a:latin typeface="NHaasGroteskDSPro-65Md"/>
                <a:ea typeface="NHaasGroteskDSPro-65Md"/>
                <a:cs typeface="NHaasGroteskDSPro-65Md"/>
                <a:sym typeface="NHaasGroteskDSPro-65Md"/>
              </a:defRPr>
            </a:pPr>
            <a:r>
              <a:rPr lang="fr-BE" dirty="0"/>
              <a:t>NU POATE </a:t>
            </a:r>
          </a:p>
          <a:p>
            <a:pPr>
              <a:lnSpc>
                <a:spcPct val="80000"/>
              </a:lnSpc>
              <a:defRPr sz="10600" b="0" cap="all">
                <a:solidFill>
                  <a:srgbClr val="FFFFFF"/>
                </a:solidFill>
                <a:latin typeface="NHaasGroteskDSPro-65Md"/>
                <a:ea typeface="NHaasGroteskDSPro-65Md"/>
                <a:cs typeface="NHaasGroteskDSPro-65Md"/>
                <a:sym typeface="NHaasGroteskDSPro-65Md"/>
              </a:defRPr>
            </a:pPr>
            <a:r>
              <a:rPr lang="fr-BE" dirty="0"/>
              <a:t>SCHIMBA NIMIC. </a:t>
            </a:r>
          </a:p>
          <a:p>
            <a:pPr>
              <a:lnSpc>
                <a:spcPct val="80000"/>
              </a:lnSpc>
              <a:defRPr sz="10600" b="0" cap="all">
                <a:solidFill>
                  <a:srgbClr val="FFFFFF"/>
                </a:solidFill>
                <a:latin typeface="NHaasGroteskDSPro-65Md"/>
                <a:ea typeface="NHaasGroteskDSPro-65Md"/>
                <a:cs typeface="NHaasGroteskDSPro-65Md"/>
                <a:sym typeface="NHaasGroteskDSPro-65Md"/>
              </a:defRPr>
            </a:pPr>
            <a:r>
              <a:rPr lang="fr-BE" dirty="0">
                <a:solidFill>
                  <a:schemeClr val="tx1"/>
                </a:solidFill>
              </a:rPr>
              <a:t>TU POȚI.</a:t>
            </a:r>
            <a:endParaRPr dirty="0">
              <a:solidFill>
                <a:schemeClr val="tx1"/>
              </a:solidFill>
            </a:endParaRPr>
          </a:p>
        </p:txBody>
      </p:sp>
      <p:pic>
        <p:nvPicPr>
          <p:cNvPr id="3" name="Graphique 2">
            <a:extLst>
              <a:ext uri="{FF2B5EF4-FFF2-40B4-BE49-F238E27FC236}">
                <a16:creationId xmlns:a16="http://schemas.microsoft.com/office/drawing/2014/main" id="{20E3FCC7-B4A1-0139-BE43-8013CEAFDC6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-4613" y="8624251"/>
            <a:ext cx="11587013" cy="5139912"/>
          </a:xfrm>
          <a:prstGeom prst="rect">
            <a:avLst/>
          </a:prstGeom>
        </p:spPr>
      </p:pic>
      <p:pic>
        <p:nvPicPr>
          <p:cNvPr id="5" name="Graphique 4">
            <a:extLst>
              <a:ext uri="{FF2B5EF4-FFF2-40B4-BE49-F238E27FC236}">
                <a16:creationId xmlns:a16="http://schemas.microsoft.com/office/drawing/2014/main" id="{B2F2A8C3-79F0-C5C2-5AD0-B90077EC0D6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2131041" y="12573911"/>
            <a:ext cx="1286216" cy="861640"/>
          </a:xfrm>
          <a:prstGeom prst="rect">
            <a:avLst/>
          </a:prstGeom>
        </p:spPr>
      </p:pic>
      <p:pic>
        <p:nvPicPr>
          <p:cNvPr id="6" name="Graphique 5">
            <a:extLst>
              <a:ext uri="{FF2B5EF4-FFF2-40B4-BE49-F238E27FC236}">
                <a16:creationId xmlns:a16="http://schemas.microsoft.com/office/drawing/2014/main" id="{4FCEF7A6-832C-CD9A-3322-3FB8EC6A9B5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2708016" y="5539641"/>
            <a:ext cx="8299967" cy="1735227"/>
          </a:xfrm>
          <a:prstGeom prst="rect">
            <a:avLst/>
          </a:prstGeom>
        </p:spPr>
      </p:pic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A595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Esta semana es para todo el mundo.  Sobre todo  para ti."/>
          <p:cNvSpPr txBox="1"/>
          <p:nvPr/>
        </p:nvSpPr>
        <p:spPr>
          <a:xfrm>
            <a:off x="2695802" y="615315"/>
            <a:ext cx="8324394" cy="5840317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28575" tIns="28575" rIns="28575" bIns="28575">
            <a:spAutoFit/>
          </a:bodyPr>
          <a:lstStyle/>
          <a:p>
            <a:pPr>
              <a:lnSpc>
                <a:spcPct val="70000"/>
              </a:lnSpc>
              <a:defRPr sz="10600" b="0" cap="all">
                <a:solidFill>
                  <a:srgbClr val="FFFFFF"/>
                </a:solidFill>
                <a:latin typeface="NHaasGroteskDSPro-65Md"/>
                <a:ea typeface="NHaasGroteskDSPro-65Md"/>
                <a:cs typeface="NHaasGroteskDSPro-65Md"/>
                <a:sym typeface="NHaasGroteskDSPro-65Md"/>
              </a:defRPr>
            </a:pPr>
            <a:r>
              <a:rPr lang="fr-BE" dirty="0"/>
              <a:t>SĂPTĂMÂNA </a:t>
            </a:r>
          </a:p>
          <a:p>
            <a:pPr>
              <a:lnSpc>
                <a:spcPct val="70000"/>
              </a:lnSpc>
              <a:defRPr sz="10600" b="0" cap="all">
                <a:solidFill>
                  <a:srgbClr val="FFFFFF"/>
                </a:solidFill>
                <a:latin typeface="NHaasGroteskDSPro-65Md"/>
                <a:ea typeface="NHaasGroteskDSPro-65Md"/>
                <a:cs typeface="NHaasGroteskDSPro-65Md"/>
                <a:sym typeface="NHaasGroteskDSPro-65Md"/>
              </a:defRPr>
            </a:pPr>
            <a:r>
              <a:rPr lang="fr-BE" dirty="0"/>
              <a:t>ACEASTA ESTE </a:t>
            </a:r>
          </a:p>
          <a:p>
            <a:pPr>
              <a:lnSpc>
                <a:spcPct val="70000"/>
              </a:lnSpc>
              <a:defRPr sz="10600" b="0" cap="all">
                <a:solidFill>
                  <a:srgbClr val="FFFFFF"/>
                </a:solidFill>
                <a:latin typeface="NHaasGroteskDSPro-65Md"/>
                <a:ea typeface="NHaasGroteskDSPro-65Md"/>
                <a:cs typeface="NHaasGroteskDSPro-65Md"/>
                <a:sym typeface="NHaasGroteskDSPro-65Md"/>
              </a:defRPr>
            </a:pPr>
            <a:r>
              <a:rPr lang="fr-BE" dirty="0"/>
              <a:t>PENTRU TOȚI. </a:t>
            </a:r>
          </a:p>
          <a:p>
            <a:pPr>
              <a:lnSpc>
                <a:spcPct val="70000"/>
              </a:lnSpc>
              <a:defRPr sz="10600" b="0" cap="all">
                <a:solidFill>
                  <a:srgbClr val="FFFFFF"/>
                </a:solidFill>
                <a:latin typeface="NHaasGroteskDSPro-65Md"/>
                <a:ea typeface="NHaasGroteskDSPro-65Md"/>
                <a:cs typeface="NHaasGroteskDSPro-65Md"/>
                <a:sym typeface="NHaasGroteskDSPro-65Md"/>
              </a:defRPr>
            </a:pPr>
            <a:r>
              <a:rPr lang="fr-BE" dirty="0">
                <a:solidFill>
                  <a:schemeClr val="tx1"/>
                </a:solidFill>
              </a:rPr>
              <a:t>MAI ALES </a:t>
            </a:r>
          </a:p>
          <a:p>
            <a:pPr>
              <a:lnSpc>
                <a:spcPct val="70000"/>
              </a:lnSpc>
              <a:defRPr sz="10600" b="0" cap="all">
                <a:solidFill>
                  <a:srgbClr val="FFFFFF"/>
                </a:solidFill>
                <a:latin typeface="NHaasGroteskDSPro-65Md"/>
                <a:ea typeface="NHaasGroteskDSPro-65Md"/>
                <a:cs typeface="NHaasGroteskDSPro-65Md"/>
                <a:sym typeface="NHaasGroteskDSPro-65Md"/>
              </a:defRPr>
            </a:pPr>
            <a:r>
              <a:rPr lang="fr-BE" dirty="0">
                <a:solidFill>
                  <a:schemeClr val="tx1"/>
                </a:solidFill>
              </a:rPr>
              <a:t>PENTRU TINE. </a:t>
            </a:r>
            <a:endParaRPr dirty="0">
              <a:solidFill>
                <a:schemeClr val="tx1"/>
              </a:solidFill>
            </a:endParaRPr>
          </a:p>
        </p:txBody>
      </p:sp>
      <p:pic>
        <p:nvPicPr>
          <p:cNvPr id="2" name="Graphique 1">
            <a:extLst>
              <a:ext uri="{FF2B5EF4-FFF2-40B4-BE49-F238E27FC236}">
                <a16:creationId xmlns:a16="http://schemas.microsoft.com/office/drawing/2014/main" id="{507D19FF-17B6-8A4F-9839-3E7C6F99412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-4613" y="8624251"/>
            <a:ext cx="11587013" cy="5139912"/>
          </a:xfrm>
          <a:prstGeom prst="rect">
            <a:avLst/>
          </a:prstGeom>
        </p:spPr>
      </p:pic>
      <p:pic>
        <p:nvPicPr>
          <p:cNvPr id="3" name="Graphique 2">
            <a:extLst>
              <a:ext uri="{FF2B5EF4-FFF2-40B4-BE49-F238E27FC236}">
                <a16:creationId xmlns:a16="http://schemas.microsoft.com/office/drawing/2014/main" id="{3DA798BC-591C-8209-8A94-6606AD0E391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2131041" y="12573911"/>
            <a:ext cx="1286216" cy="861640"/>
          </a:xfrm>
          <a:prstGeom prst="rect">
            <a:avLst/>
          </a:prstGeom>
        </p:spPr>
      </p:pic>
      <p:pic>
        <p:nvPicPr>
          <p:cNvPr id="4" name="Graphique 3">
            <a:extLst>
              <a:ext uri="{FF2B5EF4-FFF2-40B4-BE49-F238E27FC236}">
                <a16:creationId xmlns:a16="http://schemas.microsoft.com/office/drawing/2014/main" id="{B7D54C46-6167-9E8A-9F2D-CFF5948C3B1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2720150" y="5937865"/>
            <a:ext cx="8275697" cy="1577479"/>
          </a:xfrm>
          <a:prstGeom prst="rect">
            <a:avLst/>
          </a:prstGeom>
        </p:spPr>
      </p:pic>
    </p:spTree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1C34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Hay semanas buenas.…"/>
          <p:cNvSpPr txBox="1"/>
          <p:nvPr/>
        </p:nvSpPr>
        <p:spPr>
          <a:xfrm>
            <a:off x="1330846" y="615315"/>
            <a:ext cx="11054308" cy="3556615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28575" tIns="28575" rIns="28575" bIns="28575">
            <a:spAutoFit/>
          </a:bodyPr>
          <a:lstStyle/>
          <a:p>
            <a:pPr>
              <a:lnSpc>
                <a:spcPct val="70000"/>
              </a:lnSpc>
              <a:defRPr sz="10600" b="0" cap="all">
                <a:solidFill>
                  <a:srgbClr val="FFFFFF"/>
                </a:solidFill>
                <a:latin typeface="NHaasGroteskDSPro-65Md"/>
                <a:ea typeface="NHaasGroteskDSPro-65Md"/>
                <a:cs typeface="NHaasGroteskDSPro-65Md"/>
                <a:sym typeface="NHaasGroteskDSPro-65Md"/>
              </a:defRPr>
            </a:pPr>
            <a:r>
              <a:rPr lang="fr-BE" dirty="0"/>
              <a:t>UNELE SĂPTĂMÂNI </a:t>
            </a:r>
          </a:p>
          <a:p>
            <a:pPr>
              <a:lnSpc>
                <a:spcPct val="70000"/>
              </a:lnSpc>
              <a:defRPr sz="10600" b="0" cap="all">
                <a:solidFill>
                  <a:srgbClr val="FFFFFF"/>
                </a:solidFill>
                <a:latin typeface="NHaasGroteskDSPro-65Md"/>
                <a:ea typeface="NHaasGroteskDSPro-65Md"/>
                <a:cs typeface="NHaasGroteskDSPro-65Md"/>
                <a:sym typeface="NHaasGroteskDSPro-65Md"/>
              </a:defRPr>
            </a:pPr>
            <a:r>
              <a:rPr lang="fr-BE" dirty="0"/>
              <a:t>SUNT BUNE. </a:t>
            </a:r>
          </a:p>
          <a:p>
            <a:pPr>
              <a:lnSpc>
                <a:spcPct val="70000"/>
              </a:lnSpc>
              <a:defRPr sz="10600" b="0" cap="all">
                <a:solidFill>
                  <a:srgbClr val="FFFFFF"/>
                </a:solidFill>
                <a:latin typeface="NHaasGroteskDSPro-65Md"/>
                <a:ea typeface="NHaasGroteskDSPro-65Md"/>
                <a:cs typeface="NHaasGroteskDSPro-65Md"/>
                <a:sym typeface="NHaasGroteskDSPro-65Md"/>
              </a:defRPr>
            </a:pPr>
            <a:r>
              <a:rPr lang="fr-BE" dirty="0">
                <a:solidFill>
                  <a:schemeClr val="tx1"/>
                </a:solidFill>
              </a:rPr>
              <a:t>ASTA E GROZAVĂ.</a:t>
            </a:r>
            <a:endParaRPr dirty="0">
              <a:solidFill>
                <a:schemeClr val="tx1"/>
              </a:solidFill>
            </a:endParaRPr>
          </a:p>
        </p:txBody>
      </p:sp>
      <p:pic>
        <p:nvPicPr>
          <p:cNvPr id="2" name="Graphique 1">
            <a:extLst>
              <a:ext uri="{FF2B5EF4-FFF2-40B4-BE49-F238E27FC236}">
                <a16:creationId xmlns:a16="http://schemas.microsoft.com/office/drawing/2014/main" id="{3498E74C-00BC-B8B6-D5EA-30C9FF602BE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-4613" y="8624251"/>
            <a:ext cx="11587013" cy="5139912"/>
          </a:xfrm>
          <a:prstGeom prst="rect">
            <a:avLst/>
          </a:prstGeom>
        </p:spPr>
      </p:pic>
      <p:pic>
        <p:nvPicPr>
          <p:cNvPr id="3" name="Graphique 2">
            <a:extLst>
              <a:ext uri="{FF2B5EF4-FFF2-40B4-BE49-F238E27FC236}">
                <a16:creationId xmlns:a16="http://schemas.microsoft.com/office/drawing/2014/main" id="{BE68548F-A45F-CAA2-369D-6D086A40958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2131041" y="12573911"/>
            <a:ext cx="1286216" cy="861640"/>
          </a:xfrm>
          <a:prstGeom prst="rect">
            <a:avLst/>
          </a:prstGeom>
        </p:spPr>
      </p:pic>
      <p:pic>
        <p:nvPicPr>
          <p:cNvPr id="4" name="Graphique 3">
            <a:extLst>
              <a:ext uri="{FF2B5EF4-FFF2-40B4-BE49-F238E27FC236}">
                <a16:creationId xmlns:a16="http://schemas.microsoft.com/office/drawing/2014/main" id="{EC4D6CC2-6CCF-99DD-3698-B08C9105707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2720151" y="3691618"/>
            <a:ext cx="8275697" cy="1577479"/>
          </a:xfrm>
          <a:prstGeom prst="rect">
            <a:avLst/>
          </a:prstGeom>
        </p:spPr>
      </p:pic>
    </p:spTree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4BE4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Has venido. Qué bien."/>
          <p:cNvSpPr txBox="1"/>
          <p:nvPr/>
        </p:nvSpPr>
        <p:spPr>
          <a:xfrm>
            <a:off x="3152659" y="615315"/>
            <a:ext cx="7410682" cy="4005199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28575" tIns="28575" rIns="28575" bIns="28575">
            <a:spAutoFit/>
          </a:bodyPr>
          <a:lstStyle/>
          <a:p>
            <a:pPr>
              <a:lnSpc>
                <a:spcPct val="80000"/>
              </a:lnSpc>
              <a:defRPr sz="10600" b="0" cap="all">
                <a:solidFill>
                  <a:srgbClr val="FFFFFF"/>
                </a:solidFill>
                <a:latin typeface="NHaasGroteskDSPro-65Md"/>
                <a:ea typeface="NHaasGroteskDSPro-65Md"/>
                <a:cs typeface="NHaasGroteskDSPro-65Md"/>
                <a:sym typeface="NHaasGroteskDSPro-65Md"/>
              </a:defRPr>
            </a:pPr>
            <a:r>
              <a:rPr lang="fr-BE" dirty="0"/>
              <a:t>EȘTI AICI. </a:t>
            </a:r>
          </a:p>
          <a:p>
            <a:pPr>
              <a:lnSpc>
                <a:spcPct val="80000"/>
              </a:lnSpc>
              <a:defRPr sz="10600" b="0" cap="all">
                <a:solidFill>
                  <a:srgbClr val="FFFFFF"/>
                </a:solidFill>
                <a:latin typeface="NHaasGroteskDSPro-65Md"/>
                <a:ea typeface="NHaasGroteskDSPro-65Md"/>
                <a:cs typeface="NHaasGroteskDSPro-65Md"/>
                <a:sym typeface="NHaasGroteskDSPro-65Md"/>
              </a:defRPr>
            </a:pPr>
            <a:r>
              <a:rPr lang="fr-BE" dirty="0">
                <a:solidFill>
                  <a:schemeClr val="tx1"/>
                </a:solidFill>
              </a:rPr>
              <a:t>NE PLACE </a:t>
            </a:r>
          </a:p>
          <a:p>
            <a:pPr>
              <a:lnSpc>
                <a:spcPct val="80000"/>
              </a:lnSpc>
              <a:defRPr sz="10600" b="0" cap="all">
                <a:solidFill>
                  <a:srgbClr val="FFFFFF"/>
                </a:solidFill>
                <a:latin typeface="NHaasGroteskDSPro-65Md"/>
                <a:ea typeface="NHaasGroteskDSPro-65Md"/>
                <a:cs typeface="NHaasGroteskDSPro-65Md"/>
                <a:sym typeface="NHaasGroteskDSPro-65Md"/>
              </a:defRPr>
            </a:pPr>
            <a:r>
              <a:rPr lang="fr-BE" dirty="0">
                <a:solidFill>
                  <a:schemeClr val="tx1"/>
                </a:solidFill>
              </a:rPr>
              <a:t>LA NEBUNIE. </a:t>
            </a:r>
            <a:endParaRPr dirty="0">
              <a:solidFill>
                <a:schemeClr val="tx1"/>
              </a:solidFill>
            </a:endParaRPr>
          </a:p>
        </p:txBody>
      </p:sp>
      <p:pic>
        <p:nvPicPr>
          <p:cNvPr id="2" name="Graphique 1">
            <a:extLst>
              <a:ext uri="{FF2B5EF4-FFF2-40B4-BE49-F238E27FC236}">
                <a16:creationId xmlns:a16="http://schemas.microsoft.com/office/drawing/2014/main" id="{9071013B-1143-24D8-2573-0CD42A3C8EF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-4613" y="8624251"/>
            <a:ext cx="11587013" cy="5139912"/>
          </a:xfrm>
          <a:prstGeom prst="rect">
            <a:avLst/>
          </a:prstGeom>
        </p:spPr>
      </p:pic>
      <p:pic>
        <p:nvPicPr>
          <p:cNvPr id="3" name="Graphique 2">
            <a:extLst>
              <a:ext uri="{FF2B5EF4-FFF2-40B4-BE49-F238E27FC236}">
                <a16:creationId xmlns:a16="http://schemas.microsoft.com/office/drawing/2014/main" id="{B20A24E3-3197-0C89-47BE-D3BD562688B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2131041" y="12573911"/>
            <a:ext cx="1286216" cy="861640"/>
          </a:xfrm>
          <a:prstGeom prst="rect">
            <a:avLst/>
          </a:prstGeom>
        </p:spPr>
      </p:pic>
      <p:pic>
        <p:nvPicPr>
          <p:cNvPr id="4" name="Graphique 3">
            <a:extLst>
              <a:ext uri="{FF2B5EF4-FFF2-40B4-BE49-F238E27FC236}">
                <a16:creationId xmlns:a16="http://schemas.microsoft.com/office/drawing/2014/main" id="{04B6290C-9556-6B82-3CCE-ACD8C856606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2708016" y="4104867"/>
            <a:ext cx="8299967" cy="1735227"/>
          </a:xfrm>
          <a:prstGeom prst="rect">
            <a:avLst/>
          </a:prstGeom>
        </p:spPr>
      </p:pic>
    </p:spTree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9D3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racias por  hacer posible  esta semana."/>
          <p:cNvSpPr txBox="1"/>
          <p:nvPr/>
        </p:nvSpPr>
        <p:spPr>
          <a:xfrm>
            <a:off x="1533626" y="615315"/>
            <a:ext cx="10648749" cy="4698466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28575" tIns="28575" rIns="28575" bIns="28575">
            <a:spAutoFit/>
          </a:bodyPr>
          <a:lstStyle/>
          <a:p>
            <a:pPr>
              <a:lnSpc>
                <a:spcPct val="70000"/>
              </a:lnSpc>
              <a:defRPr sz="10600" b="0" cap="all">
                <a:solidFill>
                  <a:srgbClr val="FFFFFF"/>
                </a:solidFill>
                <a:latin typeface="NHaasGroteskDSPro-65Md"/>
                <a:ea typeface="NHaasGroteskDSPro-65Md"/>
                <a:cs typeface="NHaasGroteskDSPro-65Md"/>
                <a:sym typeface="NHaasGroteskDSPro-65Md"/>
              </a:defRPr>
            </a:pPr>
            <a:r>
              <a:rPr lang="fr-BE" dirty="0"/>
              <a:t>ÎȚI MULȚUMIM CĂ </a:t>
            </a:r>
          </a:p>
          <a:p>
            <a:pPr>
              <a:lnSpc>
                <a:spcPct val="70000"/>
              </a:lnSpc>
              <a:defRPr sz="10600" b="0" cap="all">
                <a:solidFill>
                  <a:srgbClr val="FFFFFF"/>
                </a:solidFill>
                <a:latin typeface="NHaasGroteskDSPro-65Md"/>
                <a:ea typeface="NHaasGroteskDSPro-65Md"/>
                <a:cs typeface="NHaasGroteskDSPro-65Md"/>
                <a:sym typeface="NHaasGroteskDSPro-65Md"/>
              </a:defRPr>
            </a:pPr>
            <a:r>
              <a:rPr lang="fr-BE" dirty="0">
                <a:solidFill>
                  <a:schemeClr val="tx1"/>
                </a:solidFill>
              </a:rPr>
              <a:t>DAI VIAȚĂ</a:t>
            </a:r>
          </a:p>
          <a:p>
            <a:pPr>
              <a:lnSpc>
                <a:spcPct val="70000"/>
              </a:lnSpc>
              <a:defRPr sz="10600" b="0" cap="all">
                <a:solidFill>
                  <a:srgbClr val="FFFFFF"/>
                </a:solidFill>
                <a:latin typeface="NHaasGroteskDSPro-65Md"/>
                <a:ea typeface="NHaasGroteskDSPro-65Md"/>
                <a:cs typeface="NHaasGroteskDSPro-65Md"/>
                <a:sym typeface="NHaasGroteskDSPro-65Md"/>
              </a:defRPr>
            </a:pPr>
            <a:r>
              <a:rPr lang="fr-BE" dirty="0"/>
              <a:t>ACESTEI</a:t>
            </a:r>
          </a:p>
          <a:p>
            <a:pPr>
              <a:lnSpc>
                <a:spcPct val="70000"/>
              </a:lnSpc>
              <a:defRPr sz="10600" b="0" cap="all">
                <a:solidFill>
                  <a:srgbClr val="FFFFFF"/>
                </a:solidFill>
                <a:latin typeface="NHaasGroteskDSPro-65Md"/>
                <a:ea typeface="NHaasGroteskDSPro-65Md"/>
                <a:cs typeface="NHaasGroteskDSPro-65Md"/>
                <a:sym typeface="NHaasGroteskDSPro-65Md"/>
              </a:defRPr>
            </a:pPr>
            <a:r>
              <a:rPr lang="fr-BE" dirty="0"/>
              <a:t>SĂPTĂMÂNI.</a:t>
            </a:r>
            <a:endParaRPr dirty="0">
              <a:solidFill>
                <a:srgbClr val="000000"/>
              </a:solidFill>
            </a:endParaRPr>
          </a:p>
        </p:txBody>
      </p:sp>
      <p:pic>
        <p:nvPicPr>
          <p:cNvPr id="2" name="Graphique 1">
            <a:extLst>
              <a:ext uri="{FF2B5EF4-FFF2-40B4-BE49-F238E27FC236}">
                <a16:creationId xmlns:a16="http://schemas.microsoft.com/office/drawing/2014/main" id="{FC19E796-0955-6510-455E-C8E6C686C97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-4613" y="8624251"/>
            <a:ext cx="11587013" cy="5139912"/>
          </a:xfrm>
          <a:prstGeom prst="rect">
            <a:avLst/>
          </a:prstGeom>
        </p:spPr>
      </p:pic>
      <p:pic>
        <p:nvPicPr>
          <p:cNvPr id="3" name="Graphique 2">
            <a:extLst>
              <a:ext uri="{FF2B5EF4-FFF2-40B4-BE49-F238E27FC236}">
                <a16:creationId xmlns:a16="http://schemas.microsoft.com/office/drawing/2014/main" id="{FF95E6F8-10B3-0858-52C3-751014D3582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2131041" y="12573911"/>
            <a:ext cx="1286216" cy="861640"/>
          </a:xfrm>
          <a:prstGeom prst="rect">
            <a:avLst/>
          </a:prstGeom>
        </p:spPr>
      </p:pic>
      <p:pic>
        <p:nvPicPr>
          <p:cNvPr id="7" name="Graphique 6">
            <a:extLst>
              <a:ext uri="{FF2B5EF4-FFF2-40B4-BE49-F238E27FC236}">
                <a16:creationId xmlns:a16="http://schemas.microsoft.com/office/drawing/2014/main" id="{215740C0-AB85-8C34-2EC3-6B17370C47D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2720151" y="4813453"/>
            <a:ext cx="8275697" cy="1577479"/>
          </a:xfrm>
          <a:prstGeom prst="rect">
            <a:avLst/>
          </a:prstGeom>
        </p:spPr>
      </p:pic>
    </p:spTree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8BED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El futuro…"/>
          <p:cNvSpPr txBox="1"/>
          <p:nvPr/>
        </p:nvSpPr>
        <p:spPr>
          <a:xfrm>
            <a:off x="3006784" y="615315"/>
            <a:ext cx="7702430" cy="4698466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28575" tIns="28575" rIns="28575" bIns="28575">
            <a:spAutoFit/>
          </a:bodyPr>
          <a:lstStyle/>
          <a:p>
            <a:pPr>
              <a:lnSpc>
                <a:spcPct val="70000"/>
              </a:lnSpc>
              <a:defRPr sz="10600" b="0" cap="all">
                <a:solidFill>
                  <a:srgbClr val="FFFFFF"/>
                </a:solidFill>
                <a:latin typeface="NHaasGroteskDSPro-65Md"/>
                <a:ea typeface="NHaasGroteskDSPro-65Md"/>
                <a:cs typeface="NHaasGroteskDSPro-65Md"/>
                <a:sym typeface="NHaasGroteskDSPro-65Md"/>
              </a:defRPr>
            </a:pPr>
            <a:r>
              <a:rPr lang="fr-BE" dirty="0">
                <a:solidFill>
                  <a:schemeClr val="tx1"/>
                </a:solidFill>
              </a:rPr>
              <a:t>CU TINE, </a:t>
            </a:r>
          </a:p>
          <a:p>
            <a:pPr>
              <a:lnSpc>
                <a:spcPct val="70000"/>
              </a:lnSpc>
              <a:defRPr sz="10600" b="0" cap="all">
                <a:solidFill>
                  <a:srgbClr val="FFFFFF"/>
                </a:solidFill>
                <a:latin typeface="NHaasGroteskDSPro-65Md"/>
                <a:ea typeface="NHaasGroteskDSPro-65Md"/>
                <a:cs typeface="NHaasGroteskDSPro-65Md"/>
                <a:sym typeface="NHaasGroteskDSPro-65Md"/>
              </a:defRPr>
            </a:pPr>
            <a:r>
              <a:rPr lang="fr-BE" dirty="0"/>
              <a:t>VIITORUL </a:t>
            </a:r>
          </a:p>
          <a:p>
            <a:pPr>
              <a:lnSpc>
                <a:spcPct val="70000"/>
              </a:lnSpc>
              <a:defRPr sz="10600" b="0" cap="all">
                <a:solidFill>
                  <a:srgbClr val="FFFFFF"/>
                </a:solidFill>
                <a:latin typeface="NHaasGroteskDSPro-65Md"/>
                <a:ea typeface="NHaasGroteskDSPro-65Md"/>
                <a:cs typeface="NHaasGroteskDSPro-65Md"/>
                <a:sym typeface="NHaasGroteskDSPro-65Md"/>
              </a:defRPr>
            </a:pPr>
            <a:r>
              <a:rPr lang="fr-BE" dirty="0"/>
              <a:t>ARATĂ MULT </a:t>
            </a:r>
          </a:p>
          <a:p>
            <a:pPr>
              <a:lnSpc>
                <a:spcPct val="70000"/>
              </a:lnSpc>
              <a:defRPr sz="10600" b="0" cap="all">
                <a:solidFill>
                  <a:srgbClr val="FFFFFF"/>
                </a:solidFill>
                <a:latin typeface="NHaasGroteskDSPro-65Md"/>
                <a:ea typeface="NHaasGroteskDSPro-65Md"/>
                <a:cs typeface="NHaasGroteskDSPro-65Md"/>
                <a:sym typeface="NHaasGroteskDSPro-65Md"/>
              </a:defRPr>
            </a:pPr>
            <a:r>
              <a:rPr lang="fr-BE" dirty="0"/>
              <a:t>MAI BINE. </a:t>
            </a:r>
            <a:endParaRPr dirty="0">
              <a:solidFill>
                <a:srgbClr val="000000"/>
              </a:solidFill>
            </a:endParaRPr>
          </a:p>
        </p:txBody>
      </p:sp>
      <p:pic>
        <p:nvPicPr>
          <p:cNvPr id="2" name="Graphique 1">
            <a:extLst>
              <a:ext uri="{FF2B5EF4-FFF2-40B4-BE49-F238E27FC236}">
                <a16:creationId xmlns:a16="http://schemas.microsoft.com/office/drawing/2014/main" id="{CA78FE09-5B10-1D67-A38E-38CEBD102BF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-4613" y="8624251"/>
            <a:ext cx="11587013" cy="5139912"/>
          </a:xfrm>
          <a:prstGeom prst="rect">
            <a:avLst/>
          </a:prstGeom>
        </p:spPr>
      </p:pic>
      <p:pic>
        <p:nvPicPr>
          <p:cNvPr id="3" name="Graphique 2">
            <a:extLst>
              <a:ext uri="{FF2B5EF4-FFF2-40B4-BE49-F238E27FC236}">
                <a16:creationId xmlns:a16="http://schemas.microsoft.com/office/drawing/2014/main" id="{AF6A8B75-F4B2-7C82-A294-08FA7741CBA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2131041" y="12573911"/>
            <a:ext cx="1286216" cy="861640"/>
          </a:xfrm>
          <a:prstGeom prst="rect">
            <a:avLst/>
          </a:prstGeom>
        </p:spPr>
      </p:pic>
      <p:pic>
        <p:nvPicPr>
          <p:cNvPr id="5" name="Graphique 4">
            <a:extLst>
              <a:ext uri="{FF2B5EF4-FFF2-40B4-BE49-F238E27FC236}">
                <a16:creationId xmlns:a16="http://schemas.microsoft.com/office/drawing/2014/main" id="{9A2A2CBD-9E15-5BE4-D43C-845255A1C14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2708015" y="4885622"/>
            <a:ext cx="8299967" cy="1735227"/>
          </a:xfrm>
          <a:prstGeom prst="rect">
            <a:avLst/>
          </a:prstGeom>
        </p:spPr>
      </p:pic>
    </p:spTree>
  </p:cSld>
  <p:clrMapOvr>
    <a:masterClrMapping/>
  </p:clrMapOvr>
  <p:transition spd="med"/>
</p:sld>
</file>

<file path=ppt/theme/theme1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3175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3175" cap="flat">
          <a:noFill/>
          <a:miter lim="400000"/>
        </a:ln>
        <a:effectLst/>
        <a:sp3d/>
      </a:spPr>
      <a:bodyPr rot="0" spcFirstLastPara="1" vertOverflow="overflow" horzOverflow="overflow" vert="horz" wrap="square" lIns="28575" tIns="28575" rIns="28575" bIns="28575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000" b="1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3175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3175" cap="flat">
          <a:noFill/>
          <a:miter lim="400000"/>
        </a:ln>
        <a:effectLst/>
        <a:sp3d/>
      </a:spPr>
      <a:bodyPr rot="0" spcFirstLastPara="1" vertOverflow="overflow" horzOverflow="overflow" vert="horz" wrap="square" lIns="28575" tIns="28575" rIns="28575" bIns="28575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000" b="1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D699CF9005143479F72AE8C26A9FB09" ma:contentTypeVersion="11" ma:contentTypeDescription="Create a new document." ma:contentTypeScope="" ma:versionID="c5352c79c3c8b598b2673fbd012d30c6">
  <xsd:schema xmlns:xsd="http://www.w3.org/2001/XMLSchema" xmlns:xs="http://www.w3.org/2001/XMLSchema" xmlns:p="http://schemas.microsoft.com/office/2006/metadata/properties" xmlns:ns2="b9364544-115f-4f1d-a97d-08b068052966" xmlns:ns3="dbe0a2f8-f234-48db-abf2-771791b90edf" targetNamespace="http://schemas.microsoft.com/office/2006/metadata/properties" ma:root="true" ma:fieldsID="be7a57ced47aed7fb92b56a9a3dddb0c" ns2:_="" ns3:_="">
    <xsd:import namespace="b9364544-115f-4f1d-a97d-08b068052966"/>
    <xsd:import namespace="dbe0a2f8-f234-48db-abf2-771791b90ed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DateTaken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9364544-115f-4f1d-a97d-08b06805296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DateTaken" ma:index="1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lcf76f155ced4ddcb4097134ff3c332f" ma:index="13" nillable="true" ma:taxonomy="true" ma:internalName="lcf76f155ced4ddcb4097134ff3c332f" ma:taxonomyFieldName="MediaServiceImageTags" ma:displayName="Image Tags" ma:readOnly="false" ma:fieldId="{5cf76f15-5ced-4ddc-b409-7134ff3c332f}" ma:taxonomyMulti="true" ma:sspId="75503ba6-c77d-4a47-a49f-513eb447c3e3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8" nillable="true" ma:displayName="Location" ma:indexed="true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be0a2f8-f234-48db-abf2-771791b90edf" elementFormDefault="qualified">
    <xsd:import namespace="http://schemas.microsoft.com/office/2006/documentManagement/types"/>
    <xsd:import namespace="http://schemas.microsoft.com/office/infopath/2007/PartnerControls"/>
    <xsd:element name="TaxCatchAll" ma:index="14" nillable="true" ma:displayName="Taxonomy Catch All Column" ma:hidden="true" ma:list="{ae6c9035-a67f-453c-912e-10d3e9724b7b}" ma:internalName="TaxCatchAll" ma:showField="CatchAllData" ma:web="dbe0a2f8-f234-48db-abf2-771791b90edf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dbe0a2f8-f234-48db-abf2-771791b90edf" xsi:nil="true"/>
    <lcf76f155ced4ddcb4097134ff3c332f xmlns="b9364544-115f-4f1d-a97d-08b068052966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582993A3-9D6C-41B5-9F93-461EDC173C35}"/>
</file>

<file path=customXml/itemProps2.xml><?xml version="1.0" encoding="utf-8"?>
<ds:datastoreItem xmlns:ds="http://schemas.openxmlformats.org/officeDocument/2006/customXml" ds:itemID="{372D22A4-18D4-4E6A-8AE8-00B7CC02255D}"/>
</file>

<file path=customXml/itemProps3.xml><?xml version="1.0" encoding="utf-8"?>
<ds:datastoreItem xmlns:ds="http://schemas.openxmlformats.org/officeDocument/2006/customXml" ds:itemID="{1CB13840-158A-4D5F-905F-46A4CACF288F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55</Words>
  <Application>Microsoft Office PowerPoint</Application>
  <PresentationFormat>Personnalisé</PresentationFormat>
  <Paragraphs>23</Paragraphs>
  <Slides>6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6</vt:i4>
      </vt:variant>
    </vt:vector>
  </HeadingPairs>
  <TitlesOfParts>
    <vt:vector size="10" baseType="lpstr">
      <vt:lpstr>Helvetica Neue</vt:lpstr>
      <vt:lpstr>Helvetica Neue Light</vt:lpstr>
      <vt:lpstr>Helvetica Neue Medium</vt:lpstr>
      <vt:lpstr>White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ModifiedBy>Yaël VARVENNE la237751</cp:lastModifiedBy>
  <cp:revision>1</cp:revision>
  <dcterms:modified xsi:type="dcterms:W3CDTF">2026-02-23T15:34:01Z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0x0101002D699CF9005143479F72AE8C26A9FB09</vt:lpwstr>
  </property>
</Properties>
</file>